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64" r:id="rId4"/>
    <p:sldId id="257" r:id="rId5"/>
    <p:sldId id="259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66581-E8F4-4F6C-9B0B-70FCDCE92614}" v="1" dt="2024-10-31T15:22:33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ggle Basil" userId="d9aa1a15-30a0-4cb4-b492-28e2a0a7f67e" providerId="ADAL" clId="{32C66581-E8F4-4F6C-9B0B-70FCDCE92614}"/>
    <pc:docChg chg="custSel addSld modSld">
      <pc:chgData name="Ruggle Basil" userId="d9aa1a15-30a0-4cb4-b492-28e2a0a7f67e" providerId="ADAL" clId="{32C66581-E8F4-4F6C-9B0B-70FCDCE92614}" dt="2024-10-31T15:22:21.136" v="515" actId="5793"/>
      <pc:docMkLst>
        <pc:docMk/>
      </pc:docMkLst>
      <pc:sldChg chg="modSp new mod">
        <pc:chgData name="Ruggle Basil" userId="d9aa1a15-30a0-4cb4-b492-28e2a0a7f67e" providerId="ADAL" clId="{32C66581-E8F4-4F6C-9B0B-70FCDCE92614}" dt="2024-10-31T15:19:11.640" v="42" actId="20577"/>
        <pc:sldMkLst>
          <pc:docMk/>
          <pc:sldMk cId="897229126" sldId="265"/>
        </pc:sldMkLst>
        <pc:spChg chg="mod">
          <ac:chgData name="Ruggle Basil" userId="d9aa1a15-30a0-4cb4-b492-28e2a0a7f67e" providerId="ADAL" clId="{32C66581-E8F4-4F6C-9B0B-70FCDCE92614}" dt="2024-10-31T15:19:07.526" v="24" actId="20577"/>
          <ac:spMkLst>
            <pc:docMk/>
            <pc:sldMk cId="897229126" sldId="265"/>
            <ac:spMk id="2" creationId="{C8BE16A3-EE30-5096-99E6-A1E2FB12891A}"/>
          </ac:spMkLst>
        </pc:spChg>
        <pc:spChg chg="mod">
          <ac:chgData name="Ruggle Basil" userId="d9aa1a15-30a0-4cb4-b492-28e2a0a7f67e" providerId="ADAL" clId="{32C66581-E8F4-4F6C-9B0B-70FCDCE92614}" dt="2024-10-31T15:19:11.640" v="42" actId="20577"/>
          <ac:spMkLst>
            <pc:docMk/>
            <pc:sldMk cId="897229126" sldId="265"/>
            <ac:spMk id="3" creationId="{D0B3C42C-D593-8B0F-B48C-93FEB57E4E1F}"/>
          </ac:spMkLst>
        </pc:spChg>
      </pc:sldChg>
      <pc:sldChg chg="modSp new mod">
        <pc:chgData name="Ruggle Basil" userId="d9aa1a15-30a0-4cb4-b492-28e2a0a7f67e" providerId="ADAL" clId="{32C66581-E8F4-4F6C-9B0B-70FCDCE92614}" dt="2024-10-31T15:22:21.136" v="515" actId="5793"/>
        <pc:sldMkLst>
          <pc:docMk/>
          <pc:sldMk cId="4200081367" sldId="266"/>
        </pc:sldMkLst>
        <pc:spChg chg="mod">
          <ac:chgData name="Ruggle Basil" userId="d9aa1a15-30a0-4cb4-b492-28e2a0a7f67e" providerId="ADAL" clId="{32C66581-E8F4-4F6C-9B0B-70FCDCE92614}" dt="2024-10-31T15:19:25.583" v="52" actId="20577"/>
          <ac:spMkLst>
            <pc:docMk/>
            <pc:sldMk cId="4200081367" sldId="266"/>
            <ac:spMk id="2" creationId="{E23E861F-53B7-F068-1466-544F9970AB5C}"/>
          </ac:spMkLst>
        </pc:spChg>
        <pc:spChg chg="mod">
          <ac:chgData name="Ruggle Basil" userId="d9aa1a15-30a0-4cb4-b492-28e2a0a7f67e" providerId="ADAL" clId="{32C66581-E8F4-4F6C-9B0B-70FCDCE92614}" dt="2024-10-31T15:22:21.136" v="515" actId="5793"/>
          <ac:spMkLst>
            <pc:docMk/>
            <pc:sldMk cId="4200081367" sldId="266"/>
            <ac:spMk id="3" creationId="{0F994AB6-8178-729C-9E1F-6D88915A32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297DC-6D3D-4D9F-8B20-8136C72EA4A2}" type="datetimeFigureOut">
              <a:rPr lang="de-CH" smtClean="0"/>
              <a:pPr/>
              <a:t>03.11.2024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B45ED-8C0D-4179-8361-CBF9E8FA9B5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70697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CE8D3F5-EAEA-7188-A6FF-EBF2FF884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53623A9C-1512-99B2-79CD-720370F41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E2E2BCE-616F-9705-30EA-A53922145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6C67-BD34-443B-9FEE-19C554024620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6EA8B0B-F6E7-AF19-BBAA-7EED6CCA8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64CB1F3-5E0A-5576-EAA4-5A5654F91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41730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0A55C43-F2DE-311F-4F99-ADA4DCAB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73CED3D-F441-CE2E-E364-DD07BE13A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62FDE9-346B-B46A-13CE-26DA3FB7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6480-A0E7-4562-B7E2-3E3E039F28DC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1052A37-0983-F8FE-C239-DA210E3F3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F62E86-C4FD-462A-C322-7A38A30A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421541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42DE2402-8A9A-6FAA-4368-36B5C4847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ED63C8BA-971D-4EC0-DC27-B7E4972CF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85D94B8-1AEF-3F1E-581D-41BCC725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F01B-4667-4AE1-BDCA-8410A4711904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4B854AF-83AD-DE09-76A1-81DC617E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D11046A-4326-19AC-3A80-3CB8347F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316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52A1D70-B865-18D5-5D17-241173985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803CA9-09B4-BDE4-4EFA-7AA39C6D8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35D6362-3E30-D8F7-41C8-31477DBA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F47B-9DAE-4779-91AD-FFAC6952FF53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CD70331-0B40-812E-EFBA-F29D31A6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C2A34BD-8B07-800B-B753-BCABC2F1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01951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88B977B-47BD-4B6F-AE04-D1EB910CE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379D0F88-5D6C-3DB4-90EF-BA230A123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30DCC21-54FB-2916-76FD-F8F19981F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4702-0183-4846-B4CB-AEE644667B8B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FC9BFAE-5E18-456A-4EE5-EEF81494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54A4FD2-D6F8-3E32-F509-D56CE7A70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66156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6A6DEB-051B-4F02-F873-85AEE3C7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DA2EDFB-305F-F56D-FF1D-26F41DB4B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455170BA-50A9-7976-AFEA-267241154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8053E0C9-422B-1E6A-BEAB-103FB0F4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1292-0C32-46E5-A78F-4C084B40B255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F6EFC474-0041-2A19-9934-6190D2FA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04730D27-2C27-BD32-17CC-A50572D6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72599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CA3F400-A8AD-8F10-E01B-9A916E7AF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F4F2E10C-F5DF-308D-F7B5-3B2385602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EB8D9E20-B17A-F9B7-2F88-49F3750B1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A3EBD419-136B-E6C8-C157-4226548DD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79BF4159-B91D-D2A1-22E3-5FDA9725C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E757AD20-234F-94FA-D8BB-58CF27465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477E-3E1C-4655-95BA-34A7EF007F14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E23FBF77-D87A-C136-47F9-DB03DF075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695C78B6-1376-6DE6-737B-50CBB4D3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70355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8D5D3DB-2D4A-EEC4-AE91-05EAAF909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8AD09AC-25F4-56DC-A2A3-939E3204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8045-C253-4F96-B1F6-0B693446B6C2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F1C7726-9694-963B-0426-AFB08C04A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E0655560-EF47-94C1-C488-99B2926F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21764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014B0FE2-0282-9D53-D6F9-229D38A0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F1D6-22BF-44ED-9160-BE5243B53B05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FF737032-5DE7-7185-C8FF-30B61E35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57A6A612-876D-AB65-E473-7511F7BE6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43860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FA35864-7B87-3378-384A-D1B43020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89A4CFD-05B6-6CB1-AF93-047E845E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770154E-3C7D-DC52-A934-EADA8D5D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1E6CBE9F-ACCA-E8CF-2F4E-A59BCAC9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FC08-F686-4677-BED0-27AEDCB2B808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498077C-E335-8447-0063-23AA3109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5C4EEA5-32A9-AF94-5703-4DF2B90A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99835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BE2C6A-AA88-D74E-CBFA-3D352646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0EB75CC5-5D5A-0CFF-9A31-DE5AE884B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D7266BE5-2C46-41A1-302C-020C7CEC4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EA4A7D53-463D-ED2B-B52E-D1A698276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6B42-239D-47F3-A6C3-A53BE416E42D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BDD7F2C-43B7-2C54-27ED-A85CB05D5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F1A4D380-1F68-6D7F-0A50-3C1C6831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41236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EC74E576-E58E-8346-FFCA-1B1E0892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2EF8DB1-FEDE-E46E-81DE-DCC7BAAAD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DA2B66D-3B17-1831-C5B6-7D7722AC0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E12D-DFDB-46A4-B255-E06681D7E159}" type="datetime1">
              <a:rPr lang="de-CH" smtClean="0"/>
              <a:pPr/>
              <a:t>03.11.2024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1A1D1C-FF2A-982C-516B-94E239EE3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B. Ruggle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C52F9C-E0B4-45DA-0DD2-2207050FA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CAC0-C23E-4D74-ACF8-A110DC5BF9B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41774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BE16A3-EE30-5096-99E6-A1E2FB128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Jugileiterkurs </a:t>
            </a:r>
            <a:r>
              <a:rPr lang="de-CH" dirty="0" smtClean="0"/>
              <a:t>26.10.24 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D0B3C42C-D593-8B0F-B48C-93FEB57E4E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Kraft mit Schülern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3FA5FCB2-9134-F3C2-6853-4A2F2A66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89722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204C163-6AD3-38C3-BF70-FD3B6490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Death </a:t>
            </a:r>
            <a:r>
              <a:rPr lang="de-CH" b="1" dirty="0" err="1"/>
              <a:t>by</a:t>
            </a:r>
            <a:endParaRPr lang="de-CH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9758CE1-1135-456E-AD4D-25DB6715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b="1" dirty="0"/>
              <a:t>EMOM aber es geht so lange bis man die Wiederholungen nicht mehr schafft z.B. Death </a:t>
            </a:r>
            <a:r>
              <a:rPr lang="de-CH" b="1" dirty="0" err="1"/>
              <a:t>by</a:t>
            </a:r>
            <a:r>
              <a:rPr lang="de-CH" b="1" dirty="0"/>
              <a:t> Push </a:t>
            </a:r>
            <a:r>
              <a:rPr lang="de-CH" b="1" dirty="0" err="1"/>
              <a:t>Ups</a:t>
            </a:r>
            <a:endParaRPr lang="de-CH" b="1" dirty="0"/>
          </a:p>
          <a:p>
            <a:r>
              <a:rPr lang="de-CH" dirty="0"/>
              <a:t>1. Minute </a:t>
            </a:r>
          </a:p>
          <a:p>
            <a:pPr marL="0" indent="0">
              <a:buNone/>
            </a:pPr>
            <a:r>
              <a:rPr lang="de-CH" dirty="0">
                <a:solidFill>
                  <a:schemeClr val="accent6"/>
                </a:solidFill>
              </a:rPr>
              <a:t>5 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r>
              <a:rPr lang="de-CH" dirty="0">
                <a:solidFill>
                  <a:schemeClr val="accent6"/>
                </a:solidFill>
              </a:rPr>
              <a:t> </a:t>
            </a:r>
          </a:p>
          <a:p>
            <a:r>
              <a:rPr lang="de-CH" dirty="0"/>
              <a:t>2. Minute </a:t>
            </a:r>
          </a:p>
          <a:p>
            <a:pPr marL="0" indent="0">
              <a:buNone/>
            </a:pPr>
            <a:r>
              <a:rPr lang="de-CH" dirty="0"/>
              <a:t>+1</a:t>
            </a:r>
          </a:p>
          <a:p>
            <a:pPr marL="0" indent="0">
              <a:buNone/>
            </a:pPr>
            <a:r>
              <a:rPr lang="de-CH" dirty="0"/>
              <a:t>+1</a:t>
            </a:r>
          </a:p>
          <a:p>
            <a:r>
              <a:rPr lang="de-CH" dirty="0"/>
              <a:t>3. Minute……</a:t>
            </a:r>
          </a:p>
          <a:p>
            <a:r>
              <a:rPr lang="de-CH" dirty="0"/>
              <a:t>-&gt; Kind mit den meisten Runden gewinnt.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4" name="Grafik 3" descr="Ein Bild, das Symbol, Logo, Grafiken, Schrift enthält.&#10;&#10;Automatisch generierte Beschreibung">
            <a:extLst>
              <a:ext uri="{FF2B5EF4-FFF2-40B4-BE49-F238E27FC236}">
                <a16:creationId xmlns:a16="http://schemas.microsoft.com/office/drawing/2014/main" xmlns="" id="{013E2658-C8D6-43CD-E78F-5D89C8E662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2524962"/>
            <a:ext cx="2609984" cy="2616334"/>
          </a:xfrm>
          <a:prstGeom prst="rect">
            <a:avLst/>
          </a:prstGeom>
        </p:spPr>
      </p:pic>
      <p:pic>
        <p:nvPicPr>
          <p:cNvPr id="6" name="Grafik 5" descr="Ein Bild, das Entwurf, Clipart, Zeichnung, Schädel enthält.&#10;&#10;Automatisch generierte Beschreibung">
            <a:extLst>
              <a:ext uri="{FF2B5EF4-FFF2-40B4-BE49-F238E27FC236}">
                <a16:creationId xmlns:a16="http://schemas.microsoft.com/office/drawing/2014/main" xmlns="" id="{FF824AD0-BF40-6270-3606-404735927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8245" y="2733608"/>
            <a:ext cx="2106682" cy="2122172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BF83C0B-9FF4-F0B9-38C8-053C9F0D6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142424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23E861F-53B7-F068-1466-544F9970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Bemerkung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F994AB6-8178-729C-9E1F-6D88915A3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beiliegenden Folien dienen nur als Beispiel, wie man die die Beanspruchung der Muskelgruppen in verschiedenen Workout-Settings aufteilt und wie diese Workouts aufgebaut sind.</a:t>
            </a:r>
          </a:p>
          <a:p>
            <a:r>
              <a:rPr lang="de-CH" dirty="0"/>
              <a:t>Natürlich gibt es spannendere Kombinationen als alle </a:t>
            </a:r>
            <a:r>
              <a:rPr lang="de-CH" dirty="0" err="1"/>
              <a:t>Workoutarten</a:t>
            </a:r>
            <a:r>
              <a:rPr lang="de-CH" dirty="0"/>
              <a:t> mit Push </a:t>
            </a:r>
            <a:r>
              <a:rPr lang="de-CH" dirty="0" err="1"/>
              <a:t>Ups</a:t>
            </a:r>
            <a:r>
              <a:rPr lang="de-CH" dirty="0"/>
              <a:t> / </a:t>
            </a:r>
            <a:r>
              <a:rPr lang="de-CH" dirty="0" err="1"/>
              <a:t>Inverted</a:t>
            </a:r>
            <a:r>
              <a:rPr lang="de-CH" dirty="0"/>
              <a:t> </a:t>
            </a:r>
            <a:r>
              <a:rPr lang="de-CH" dirty="0" err="1"/>
              <a:t>Rows</a:t>
            </a:r>
            <a:r>
              <a:rPr lang="de-CH" dirty="0"/>
              <a:t> und </a:t>
            </a:r>
            <a:r>
              <a:rPr lang="de-CH" dirty="0" err="1"/>
              <a:t>Lunges</a:t>
            </a:r>
            <a:r>
              <a:rPr lang="de-CH" dirty="0"/>
              <a:t> zu gestalten…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C54209CD-9739-96A9-6DC1-DF96DFDB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420008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3E5CFA3-887E-0DA8-420D-9A050BDA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Ganzkörpertraining</a:t>
            </a:r>
            <a:r>
              <a:rPr lang="de-CH" dirty="0"/>
              <a:t> </a:t>
            </a:r>
          </a:p>
        </p:txBody>
      </p:sp>
      <p:pic>
        <p:nvPicPr>
          <p:cNvPr id="15" name="Inhaltsplatzhalter 14" descr="Ein Bild, das Hund, Screenshot enthält.&#10;&#10;Automatisch generierte Beschreibung">
            <a:extLst>
              <a:ext uri="{FF2B5EF4-FFF2-40B4-BE49-F238E27FC236}">
                <a16:creationId xmlns:a16="http://schemas.microsoft.com/office/drawing/2014/main" xmlns="" id="{6936BF60-0366-13D4-97B9-9D5D21398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2003001"/>
            <a:ext cx="10977073" cy="3188124"/>
          </a:xfr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B731DA66-92D5-10ED-EA46-61B55AD7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3715522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5AEBB7-3233-D731-31A1-9E099D87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AMRAP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A82BEE-62C2-8F1E-7DDA-A1C40015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/>
              <a:t>So viele Runden wie möglich in z.B. 15 Minuten.</a:t>
            </a:r>
          </a:p>
          <a:p>
            <a:r>
              <a:rPr lang="de-CH" dirty="0">
                <a:solidFill>
                  <a:schemeClr val="accent6"/>
                </a:solidFill>
              </a:rPr>
              <a:t>10 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endParaRPr lang="de-CH" dirty="0">
              <a:solidFill>
                <a:schemeClr val="accent6"/>
              </a:solidFill>
            </a:endParaRPr>
          </a:p>
          <a:p>
            <a:r>
              <a:rPr lang="de-CH" dirty="0">
                <a:solidFill>
                  <a:schemeClr val="accent2"/>
                </a:solidFill>
              </a:rPr>
              <a:t>1 Hallenlänge </a:t>
            </a:r>
            <a:r>
              <a:rPr lang="de-CH" dirty="0" err="1">
                <a:solidFill>
                  <a:schemeClr val="accent2"/>
                </a:solidFill>
              </a:rPr>
              <a:t>Lunges</a:t>
            </a:r>
            <a:endParaRPr lang="de-CH" dirty="0">
              <a:solidFill>
                <a:schemeClr val="accent2"/>
              </a:solidFill>
            </a:endParaRPr>
          </a:p>
          <a:p>
            <a:r>
              <a:rPr lang="de-CH" dirty="0">
                <a:solidFill>
                  <a:schemeClr val="accent1"/>
                </a:solidFill>
              </a:rPr>
              <a:t>10 </a:t>
            </a:r>
            <a:r>
              <a:rPr lang="de-CH" dirty="0" err="1">
                <a:solidFill>
                  <a:schemeClr val="accent1"/>
                </a:solidFill>
              </a:rPr>
              <a:t>Inverted</a:t>
            </a:r>
            <a:r>
              <a:rPr lang="de-CH" dirty="0">
                <a:solidFill>
                  <a:schemeClr val="accent1"/>
                </a:solidFill>
              </a:rPr>
              <a:t> </a:t>
            </a:r>
            <a:r>
              <a:rPr lang="de-CH" dirty="0" err="1">
                <a:solidFill>
                  <a:schemeClr val="accent1"/>
                </a:solidFill>
              </a:rPr>
              <a:t>Rows</a:t>
            </a:r>
            <a:endParaRPr lang="de-CH" dirty="0">
              <a:solidFill>
                <a:schemeClr val="accent1"/>
              </a:solidFill>
            </a:endParaRPr>
          </a:p>
          <a:p>
            <a:r>
              <a:rPr lang="de-CH" dirty="0"/>
              <a:t>-&gt; Kind mit den meisten Runden gewinnt.</a:t>
            </a:r>
          </a:p>
        </p:txBody>
      </p:sp>
      <p:pic>
        <p:nvPicPr>
          <p:cNvPr id="5" name="Grafik 4" descr="Ein Bild, das Text, Emblem, Logo enthält.&#10;&#10;Automatisch generierte Beschreibung">
            <a:extLst>
              <a:ext uri="{FF2B5EF4-FFF2-40B4-BE49-F238E27FC236}">
                <a16:creationId xmlns:a16="http://schemas.microsoft.com/office/drawing/2014/main" xmlns="" id="{B68CAEAB-2315-C862-3537-B686B1FD36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60510" y="2774247"/>
            <a:ext cx="2032104" cy="2470277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2203A49A-2878-7C78-C4DD-E14D4E94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180619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5AEBB7-3233-D731-31A1-9E099D87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/>
              <a:t>For</a:t>
            </a:r>
            <a:r>
              <a:rPr lang="de-CH" b="1" dirty="0"/>
              <a:t> Time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A82BEE-62C2-8F1E-7DDA-A1C40015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/>
              <a:t>So schnell wie möglich die vorgegebene Anzahl Runden machen.</a:t>
            </a:r>
          </a:p>
          <a:p>
            <a:r>
              <a:rPr lang="de-CH" dirty="0"/>
              <a:t>3 Runden:</a:t>
            </a:r>
          </a:p>
          <a:p>
            <a:r>
              <a:rPr lang="de-CH" dirty="0">
                <a:solidFill>
                  <a:schemeClr val="accent6"/>
                </a:solidFill>
              </a:rPr>
              <a:t>10 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endParaRPr lang="de-CH" dirty="0">
              <a:solidFill>
                <a:schemeClr val="accent6"/>
              </a:solidFill>
            </a:endParaRPr>
          </a:p>
          <a:p>
            <a:r>
              <a:rPr lang="de-CH" dirty="0">
                <a:solidFill>
                  <a:schemeClr val="accent2"/>
                </a:solidFill>
              </a:rPr>
              <a:t>1 Hallenlänge </a:t>
            </a:r>
            <a:r>
              <a:rPr lang="de-CH" dirty="0" err="1">
                <a:solidFill>
                  <a:schemeClr val="accent2"/>
                </a:solidFill>
              </a:rPr>
              <a:t>Lunges</a:t>
            </a:r>
            <a:endParaRPr lang="de-CH" dirty="0">
              <a:solidFill>
                <a:schemeClr val="accent2"/>
              </a:solidFill>
            </a:endParaRPr>
          </a:p>
          <a:p>
            <a:r>
              <a:rPr lang="de-CH" dirty="0">
                <a:solidFill>
                  <a:schemeClr val="accent1"/>
                </a:solidFill>
              </a:rPr>
              <a:t>10 </a:t>
            </a:r>
            <a:r>
              <a:rPr lang="de-CH" dirty="0" err="1">
                <a:solidFill>
                  <a:schemeClr val="accent1"/>
                </a:solidFill>
              </a:rPr>
              <a:t>Inverted</a:t>
            </a:r>
            <a:r>
              <a:rPr lang="de-CH" dirty="0">
                <a:solidFill>
                  <a:schemeClr val="accent1"/>
                </a:solidFill>
              </a:rPr>
              <a:t> </a:t>
            </a:r>
            <a:r>
              <a:rPr lang="de-CH" dirty="0" err="1">
                <a:solidFill>
                  <a:schemeClr val="accent1"/>
                </a:solidFill>
              </a:rPr>
              <a:t>Rows</a:t>
            </a:r>
            <a:endParaRPr lang="de-CH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CH" dirty="0"/>
              <a:t>-&gt;Kind mit der schnellsten Zeit gewinnt</a:t>
            </a:r>
          </a:p>
          <a:p>
            <a:endParaRPr lang="de-CH" dirty="0"/>
          </a:p>
        </p:txBody>
      </p:sp>
      <p:pic>
        <p:nvPicPr>
          <p:cNvPr id="5" name="Grafik 4" descr="Ein Bild, das Sanduhr enthält.&#10;&#10;Automatisch generierte Beschreibung">
            <a:extLst>
              <a:ext uri="{FF2B5EF4-FFF2-40B4-BE49-F238E27FC236}">
                <a16:creationId xmlns:a16="http://schemas.microsoft.com/office/drawing/2014/main" xmlns="" id="{322311F8-3CA8-1235-26CD-5421575D04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07889" y="2798876"/>
            <a:ext cx="2228965" cy="3035456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EF599BFE-E18C-DF2E-7646-3A60F449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383178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5AEBB7-3233-D731-31A1-9E099D87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EMOM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A82BEE-62C2-8F1E-7DDA-A1C40015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b="1" dirty="0"/>
              <a:t>Jede Minute diese drei Übungen machen z.B. 10 Minuten und dann bis zum Ende der Minute Pause machen.</a:t>
            </a:r>
          </a:p>
          <a:p>
            <a:r>
              <a:rPr lang="de-CH" dirty="0">
                <a:solidFill>
                  <a:schemeClr val="accent6"/>
                </a:solidFill>
              </a:rPr>
              <a:t>5 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endParaRPr lang="de-CH" dirty="0">
              <a:solidFill>
                <a:schemeClr val="accent6"/>
              </a:solidFill>
            </a:endParaRPr>
          </a:p>
          <a:p>
            <a:r>
              <a:rPr lang="de-CH" dirty="0">
                <a:solidFill>
                  <a:schemeClr val="accent2"/>
                </a:solidFill>
              </a:rPr>
              <a:t>6 </a:t>
            </a:r>
            <a:r>
              <a:rPr lang="de-CH" dirty="0" err="1">
                <a:solidFill>
                  <a:schemeClr val="accent2"/>
                </a:solidFill>
              </a:rPr>
              <a:t>Lunges</a:t>
            </a:r>
            <a:endParaRPr lang="de-CH" dirty="0">
              <a:solidFill>
                <a:schemeClr val="accent2"/>
              </a:solidFill>
            </a:endParaRPr>
          </a:p>
          <a:p>
            <a:r>
              <a:rPr lang="de-CH" dirty="0">
                <a:solidFill>
                  <a:schemeClr val="accent1"/>
                </a:solidFill>
              </a:rPr>
              <a:t>5 </a:t>
            </a:r>
            <a:r>
              <a:rPr lang="de-CH" dirty="0" err="1">
                <a:solidFill>
                  <a:schemeClr val="accent1"/>
                </a:solidFill>
              </a:rPr>
              <a:t>Inverted</a:t>
            </a:r>
            <a:r>
              <a:rPr lang="de-CH" dirty="0">
                <a:solidFill>
                  <a:schemeClr val="accent1"/>
                </a:solidFill>
              </a:rPr>
              <a:t> </a:t>
            </a:r>
            <a:r>
              <a:rPr lang="de-CH" dirty="0" err="1">
                <a:solidFill>
                  <a:schemeClr val="accent1"/>
                </a:solidFill>
              </a:rPr>
              <a:t>Rows</a:t>
            </a:r>
            <a:endParaRPr lang="de-CH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CH" dirty="0"/>
              <a:t>-&gt; Alle die die vorgegebene Zeit durchhalten gewinnen.</a:t>
            </a:r>
          </a:p>
        </p:txBody>
      </p:sp>
      <p:pic>
        <p:nvPicPr>
          <p:cNvPr id="5" name="Grafik 4" descr="Ein Bild, das Symbol, Logo, Grafiken, Schrift enthält.&#10;&#10;Automatisch generierte Beschreibung">
            <a:extLst>
              <a:ext uri="{FF2B5EF4-FFF2-40B4-BE49-F238E27FC236}">
                <a16:creationId xmlns:a16="http://schemas.microsoft.com/office/drawing/2014/main" xmlns="" id="{9079E997-4A12-AD65-63FD-F8EE77D944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32084" y="2693127"/>
            <a:ext cx="2609984" cy="2616334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8467D517-69C4-A7B0-A658-9FD586E0F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92457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B06C683E-EEFB-6D33-C50B-38C027E379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1451" y="2659389"/>
            <a:ext cx="6188852" cy="268381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5AEBB7-3233-D731-31A1-9E099D87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/>
              <a:t>Parcour</a:t>
            </a:r>
            <a:endParaRPr lang="de-CH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A82BEE-62C2-8F1E-7DDA-A1C400159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/>
              <a:t>30 Sekunden eine Übung machen und dann 15 Sekunden wechseln.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-&gt; Alle die die vorgegebene Zeit durchhalten gewinnen.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71C05CD-976D-7FDB-81FC-4D650856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403885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5AEBB7-3233-D731-31A1-9E099D87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TABATA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9A82BEE-62C2-8F1E-7DDA-A1C400159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7934"/>
          </a:xfrm>
        </p:spPr>
        <p:txBody>
          <a:bodyPr>
            <a:normAutofit lnSpcReduction="10000"/>
          </a:bodyPr>
          <a:lstStyle/>
          <a:p>
            <a:r>
              <a:rPr lang="de-CH" b="1" dirty="0"/>
              <a:t>Mit anleitender Musik 20 Sekunden eine Übung dann 10 Sekunden Zeit, um zur anderen Übung zu wechseln (Songs dauern 4 Minuten)</a:t>
            </a:r>
          </a:p>
          <a:p>
            <a:r>
              <a:rPr lang="de-CH" dirty="0">
                <a:solidFill>
                  <a:schemeClr val="accent6"/>
                </a:solidFill>
              </a:rPr>
              <a:t>0.20’ 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endParaRPr lang="de-CH" dirty="0">
              <a:solidFill>
                <a:schemeClr val="accent6"/>
              </a:solidFill>
            </a:endParaRPr>
          </a:p>
          <a:p>
            <a:r>
              <a:rPr lang="de-CH" dirty="0"/>
              <a:t>0.10’ Wechsel</a:t>
            </a:r>
          </a:p>
          <a:p>
            <a:r>
              <a:rPr lang="de-CH" dirty="0">
                <a:solidFill>
                  <a:schemeClr val="accent2"/>
                </a:solidFill>
              </a:rPr>
              <a:t>0.20’ </a:t>
            </a:r>
            <a:r>
              <a:rPr lang="de-CH" dirty="0" err="1">
                <a:solidFill>
                  <a:schemeClr val="accent2"/>
                </a:solidFill>
              </a:rPr>
              <a:t>Lunges</a:t>
            </a:r>
            <a:endParaRPr lang="de-CH" dirty="0">
              <a:solidFill>
                <a:schemeClr val="accent2"/>
              </a:solidFill>
            </a:endParaRPr>
          </a:p>
          <a:p>
            <a:r>
              <a:rPr lang="de-CH" dirty="0"/>
              <a:t>Oder statisch</a:t>
            </a:r>
          </a:p>
          <a:p>
            <a:r>
              <a:rPr lang="de-CH" dirty="0">
                <a:solidFill>
                  <a:schemeClr val="accent6"/>
                </a:solidFill>
              </a:rPr>
              <a:t>0.20’ Handstand hold</a:t>
            </a:r>
          </a:p>
          <a:p>
            <a:r>
              <a:rPr lang="de-CH" dirty="0"/>
              <a:t>0.10’ Wechsel</a:t>
            </a:r>
          </a:p>
          <a:p>
            <a:r>
              <a:rPr lang="de-CH" dirty="0">
                <a:solidFill>
                  <a:schemeClr val="accent2"/>
                </a:solidFill>
              </a:rPr>
              <a:t>0.20’ </a:t>
            </a:r>
            <a:r>
              <a:rPr lang="de-CH" dirty="0" err="1">
                <a:solidFill>
                  <a:schemeClr val="accent2"/>
                </a:solidFill>
              </a:rPr>
              <a:t>Wallsquat</a:t>
            </a:r>
            <a:endParaRPr lang="de-CH" dirty="0">
              <a:solidFill>
                <a:schemeClr val="accent2"/>
              </a:solidFill>
            </a:endParaRPr>
          </a:p>
          <a:p>
            <a:r>
              <a:rPr lang="de-CH" dirty="0"/>
              <a:t>-&gt; Alle die die vorgegebene Zeit durchhalten gewinnen.</a:t>
            </a:r>
          </a:p>
          <a:p>
            <a:endParaRPr lang="de-CH" dirty="0"/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5" name="Grafik 4" descr="Ein Bild, das Logo, Grafiken, Symbol, Grafikdesign enthält.&#10;&#10;Automatisch generierte Beschreibung">
            <a:extLst>
              <a:ext uri="{FF2B5EF4-FFF2-40B4-BE49-F238E27FC236}">
                <a16:creationId xmlns:a16="http://schemas.microsoft.com/office/drawing/2014/main" xmlns="" id="{7324FAAC-658A-C6B3-423D-2531D2D056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54203" y="3069336"/>
            <a:ext cx="2176555" cy="2157791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122E709B-533B-ABFB-E8A6-DAE7B5973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4158910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150CB9-E61C-3E2C-1969-C9A31F5C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/>
              <a:t>Pyramid</a:t>
            </a:r>
            <a:r>
              <a:rPr lang="de-CH" b="1" dirty="0"/>
              <a:t> Workout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F52A053-8084-6459-E4DE-9AE2DF69E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Wiederholungszahl steigert sich, nimmt nach ein paar Runden aber wieder ab.</a:t>
            </a:r>
          </a:p>
          <a:p>
            <a:r>
              <a:rPr lang="de-CH" dirty="0"/>
              <a:t>1 – 2 – 3 – 4 – 3 – 2 - 1 </a:t>
            </a:r>
          </a:p>
          <a:p>
            <a:r>
              <a:rPr lang="de-CH" dirty="0">
                <a:solidFill>
                  <a:schemeClr val="accent6"/>
                </a:solidFill>
              </a:rPr>
              <a:t>Push </a:t>
            </a:r>
            <a:r>
              <a:rPr lang="de-CH" dirty="0" err="1">
                <a:solidFill>
                  <a:schemeClr val="accent6"/>
                </a:solidFill>
              </a:rPr>
              <a:t>Ups</a:t>
            </a:r>
            <a:endParaRPr lang="de-CH" dirty="0">
              <a:solidFill>
                <a:schemeClr val="accent6"/>
              </a:solidFill>
            </a:endParaRPr>
          </a:p>
          <a:p>
            <a:r>
              <a:rPr lang="de-CH" dirty="0" err="1">
                <a:solidFill>
                  <a:schemeClr val="accent2"/>
                </a:solidFill>
              </a:rPr>
              <a:t>Lunges</a:t>
            </a:r>
            <a:r>
              <a:rPr lang="de-CH" dirty="0">
                <a:solidFill>
                  <a:schemeClr val="accent2"/>
                </a:solidFill>
              </a:rPr>
              <a:t> </a:t>
            </a:r>
          </a:p>
          <a:p>
            <a:r>
              <a:rPr lang="de-CH" dirty="0" err="1">
                <a:solidFill>
                  <a:schemeClr val="accent1"/>
                </a:solidFill>
              </a:rPr>
              <a:t>Inverted</a:t>
            </a:r>
            <a:r>
              <a:rPr lang="de-CH" dirty="0">
                <a:solidFill>
                  <a:schemeClr val="accent1"/>
                </a:solidFill>
              </a:rPr>
              <a:t> </a:t>
            </a:r>
            <a:r>
              <a:rPr lang="de-CH" dirty="0" err="1">
                <a:solidFill>
                  <a:schemeClr val="accent1"/>
                </a:solidFill>
              </a:rPr>
              <a:t>Rows</a:t>
            </a:r>
            <a:endParaRPr lang="de-CH" dirty="0">
              <a:solidFill>
                <a:schemeClr val="accent1"/>
              </a:solidFill>
            </a:endParaRPr>
          </a:p>
          <a:p>
            <a:r>
              <a:rPr lang="de-CH" dirty="0"/>
              <a:t>-&gt; Alle die die vorgegebene Zeit durchhalten gewinnen.</a:t>
            </a:r>
          </a:p>
          <a:p>
            <a:endParaRPr lang="de-CH" dirty="0"/>
          </a:p>
        </p:txBody>
      </p:sp>
      <p:pic>
        <p:nvPicPr>
          <p:cNvPr id="5" name="Grafik 4" descr="Ein Bild, das Gebäude, Pyramide enthält.&#10;&#10;Automatisch generierte Beschreibung">
            <a:extLst>
              <a:ext uri="{FF2B5EF4-FFF2-40B4-BE49-F238E27FC236}">
                <a16:creationId xmlns:a16="http://schemas.microsoft.com/office/drawing/2014/main" xmlns="" id="{E0220B15-051D-5020-CE64-14A803B8ED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1985" y="2438349"/>
            <a:ext cx="3632387" cy="1981302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CE5886EB-5CF8-1A27-62CE-1BCB55C4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B. Ruggle</a:t>
            </a:r>
          </a:p>
        </p:txBody>
      </p:sp>
    </p:spTree>
    <p:extLst>
      <p:ext uri="{BB962C8B-B14F-4D97-AF65-F5344CB8AC3E}">
        <p14:creationId xmlns:p14="http://schemas.microsoft.com/office/powerpoint/2010/main" xmlns="" val="334007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Benutzerdefiniert</PresentationFormat>
  <Paragraphs>70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Office</vt:lpstr>
      <vt:lpstr>Jugileiterkurs 26.10.24 </vt:lpstr>
      <vt:lpstr>Bemerkung</vt:lpstr>
      <vt:lpstr>Ganzkörpertraining </vt:lpstr>
      <vt:lpstr>AMRAP </vt:lpstr>
      <vt:lpstr>For Time</vt:lpstr>
      <vt:lpstr>EMOM </vt:lpstr>
      <vt:lpstr>Parcour</vt:lpstr>
      <vt:lpstr>TABATA</vt:lpstr>
      <vt:lpstr>Pyramid Workout</vt:lpstr>
      <vt:lpstr>Death by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Ganzkörpertraining </dc:title>
  <dc:creator>Ruggle Basil</dc:creator>
  <cp:lastModifiedBy>Andrea'</cp:lastModifiedBy>
  <cp:revision>2</cp:revision>
  <dcterms:created xsi:type="dcterms:W3CDTF">2024-10-25T08:59:50Z</dcterms:created>
  <dcterms:modified xsi:type="dcterms:W3CDTF">2024-11-03T07:26:25Z</dcterms:modified>
</cp:coreProperties>
</file>